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96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2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02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67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3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94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1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84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541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79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6251A-9B38-4DF3-9C40-63E97979DE00}" type="datetimeFigureOut">
              <a:rPr lang="en-GB" smtClean="0"/>
              <a:t>09/05/2018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AE7C3-D188-47BB-9450-4BDD11A4F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42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@leehouseexhibitions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04925" y="3400425"/>
            <a:ext cx="95630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</a:rPr>
              <a:t>A portable sensory walk through exhibition telling the story of a refugee’s journey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Audio through headphones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Visuals, sensory through 8 different rooms at 2 minute intervals.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Easy to set up in schools, fairs or community buildings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Learning resources available to support the exhibition in schools/ colleges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Estimated 1 week per visit, quick set up, purpose built trailer transportation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 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The goal is to create welcome and supportive communities for refugees:-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Where there is hostility we will challenge prejudice and change negative perceptions and stereotypes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Where there is indifference we will raise awareness, understanding and empathy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-          Where there is potential for support we will send out a call for engagement and action.</a:t>
            </a:r>
          </a:p>
          <a:p>
            <a:endParaRPr lang="en-GB" sz="1200" dirty="0">
              <a:latin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</a:rPr>
              <a:t>Web space: http://blog.leehouseexhibitions.org</a:t>
            </a:r>
          </a:p>
          <a:p>
            <a:r>
              <a:rPr lang="en-GB" sz="1200" dirty="0">
                <a:latin typeface="Times New Roman" panose="02020603050405020304" pitchFamily="18" charset="0"/>
              </a:rPr>
              <a:t>Contact: </a:t>
            </a:r>
            <a:r>
              <a:rPr lang="en-GB" sz="1200" dirty="0">
                <a:latin typeface="Times New Roman" panose="02020603050405020304" pitchFamily="18" charset="0"/>
                <a:hlinkClick r:id="rId3"/>
              </a:rPr>
              <a:t>admin@leehouseexhibitions.org</a:t>
            </a:r>
            <a:r>
              <a:rPr lang="en-GB" sz="1200" dirty="0">
                <a:latin typeface="Times New Roman" panose="02020603050405020304" pitchFamily="18" charset="0"/>
              </a:rPr>
              <a:t> / 01772 782381 / Lee House Centre For Mission Awareness, Chipping Road, </a:t>
            </a:r>
            <a:r>
              <a:rPr lang="en-GB" sz="1200" dirty="0" err="1">
                <a:latin typeface="Times New Roman" panose="02020603050405020304" pitchFamily="18" charset="0"/>
              </a:rPr>
              <a:t>Thornley</a:t>
            </a:r>
            <a:r>
              <a:rPr lang="en-GB" sz="1200" dirty="0">
                <a:latin typeface="Times New Roman" panose="02020603050405020304" pitchFamily="18" charset="0"/>
              </a:rPr>
              <a:t>. PR3 2TB</a:t>
            </a:r>
          </a:p>
          <a:p>
            <a:r>
              <a:rPr lang="en-GB" sz="1200" dirty="0">
                <a:solidFill>
                  <a:srgbClr val="1F497D"/>
                </a:solidFill>
                <a:latin typeface="Calibri" panose="020F0502020204030204" pitchFamily="34" charset="0"/>
              </a:rPr>
              <a:t> </a:t>
            </a:r>
            <a:endParaRPr lang="en-GB" sz="1200" b="0" i="0" dirty="0">
              <a:solidFill>
                <a:srgbClr val="50005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8"/>
    </mc:Choice>
    <mc:Fallback xmlns="">
      <p:transition spd="slow" advTm="5608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</dc:creator>
  <cp:lastModifiedBy>Peter Howson</cp:lastModifiedBy>
  <cp:revision>16</cp:revision>
  <dcterms:created xsi:type="dcterms:W3CDTF">2016-06-20T18:07:45Z</dcterms:created>
  <dcterms:modified xsi:type="dcterms:W3CDTF">2018-05-09T06:18:24Z</dcterms:modified>
</cp:coreProperties>
</file>